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60" r:id="rId2"/>
    <p:sldId id="285" r:id="rId3"/>
    <p:sldId id="276" r:id="rId4"/>
    <p:sldId id="281" r:id="rId5"/>
    <p:sldId id="266" r:id="rId6"/>
    <p:sldId id="269" r:id="rId7"/>
    <p:sldId id="259" r:id="rId8"/>
    <p:sldId id="267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944" y="-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18.02.2019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18.02.2019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18.02.2019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18.02.2019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18.02.2019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18.02.2019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18.02.2019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18.02.2019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18.02.2019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18.02.2019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18.02.2019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18.02.2019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n05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720" y="285728"/>
            <a:ext cx="8572560" cy="625952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3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282" y="285728"/>
            <a:ext cx="8643998" cy="628654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lopatochk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282" y="285728"/>
            <a:ext cx="8643998" cy="628654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igolochk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720" y="214290"/>
            <a:ext cx="8643998" cy="635798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d1340789262e036d2765b3b95230bbe805142fff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720" y="285728"/>
            <a:ext cx="8572560" cy="628654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slide_9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720" y="357166"/>
            <a:ext cx="8572560" cy="6215106"/>
          </a:xfr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8631_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720" y="357166"/>
            <a:ext cx="8643997" cy="628654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Four_Seasons_Landscape_0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282" y="285728"/>
            <a:ext cx="8715468" cy="628654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118</TotalTime>
  <Words>0</Words>
  <PresentationFormat>Экран (4:3)</PresentationFormat>
  <Paragraphs>0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Аспект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Евгениий</dc:creator>
  <cp:lastModifiedBy>Ноутбук</cp:lastModifiedBy>
  <cp:revision>20</cp:revision>
  <dcterms:created xsi:type="dcterms:W3CDTF">2019-01-13T16:05:10Z</dcterms:created>
  <dcterms:modified xsi:type="dcterms:W3CDTF">2019-02-18T16:22:19Z</dcterms:modified>
</cp:coreProperties>
</file>